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6" r:id="rId3"/>
    <p:sldId id="27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1" r:id="rId15"/>
    <p:sldId id="275" r:id="rId16"/>
    <p:sldId id="280" r:id="rId17"/>
    <p:sldId id="305" r:id="rId18"/>
    <p:sldId id="282" r:id="rId19"/>
    <p:sldId id="283" r:id="rId20"/>
    <p:sldId id="301" r:id="rId21"/>
    <p:sldId id="286" r:id="rId22"/>
    <p:sldId id="306" r:id="rId23"/>
    <p:sldId id="288" r:id="rId24"/>
    <p:sldId id="302" r:id="rId25"/>
    <p:sldId id="289" r:id="rId26"/>
    <p:sldId id="303" r:id="rId27"/>
    <p:sldId id="290" r:id="rId28"/>
    <p:sldId id="291" r:id="rId29"/>
    <p:sldId id="292" r:id="rId30"/>
    <p:sldId id="294" r:id="rId31"/>
    <p:sldId id="295" r:id="rId32"/>
    <p:sldId id="296" r:id="rId33"/>
    <p:sldId id="30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941"/>
    <a:srgbClr val="4B65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F7F7-3EB3-4447-84DE-0B1942BC92A0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99004-CCE0-41C3-AC94-0EB3AFB62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8F117-AF22-4AB6-AB54-2834458EA46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634C3-076C-480F-BA9B-97A43AA21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3461-3E73-49F2-96D1-B68A62E707EB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A4AEC-7827-4CF6-B817-61B3101A4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بسم الل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43541-6HzICTn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9"/>
            <a:ext cx="8610600" cy="6234509"/>
          </a:xfrm>
          <a:prstGeom prst="rect">
            <a:avLst/>
          </a:prstGeom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45860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534400" cy="640080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3500x499_146225549459559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7543800" cy="62484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940328_0129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04800"/>
            <a:ext cx="70104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381001" y="381000"/>
            <a:ext cx="8382000" cy="609599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76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r" rtl="1"/>
            <a:r>
              <a:rPr lang="en-US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en-US" dirty="0" smtClean="0">
                <a:latin typeface="IranNastaliq" pitchFamily="18" charset="0"/>
                <a:cs typeface="IranNastaliq" pitchFamily="18" charset="0"/>
              </a:rPr>
            </a:br>
            <a:r>
              <a:rPr lang="fa-IR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fa-IR" dirty="0" smtClean="0">
                <a:latin typeface="IranNastaliq" pitchFamily="18" charset="0"/>
                <a:cs typeface="IranNastaliq" pitchFamily="18" charset="0"/>
              </a:rPr>
            </a:br>
            <a:r>
              <a:rPr lang="fa-IR" dirty="0" smtClean="0">
                <a:solidFill>
                  <a:srgbClr val="278941"/>
                </a:solidFill>
                <a:latin typeface="IranNastaliq" pitchFamily="18" charset="0"/>
                <a:cs typeface="IranNastaliq" pitchFamily="18" charset="0"/>
              </a:rPr>
              <a:t>                                               </a:t>
            </a:r>
            <a:r>
              <a:rPr lang="fa-IR" sz="6000" dirty="0" smtClean="0">
                <a:solidFill>
                  <a:srgbClr val="278941"/>
                </a:solidFill>
                <a:latin typeface="IranNastaliq" pitchFamily="18" charset="0"/>
                <a:cs typeface="IranNastaliq" pitchFamily="18" charset="0"/>
              </a:rPr>
              <a:t>در نمازم خم ابروی تو   در   یاد   آمد  </a:t>
            </a:r>
            <a:br>
              <a:rPr lang="fa-IR" sz="6000" dirty="0" smtClean="0">
                <a:solidFill>
                  <a:srgbClr val="278941"/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6000" dirty="0" smtClean="0">
                <a:solidFill>
                  <a:srgbClr val="278941"/>
                </a:solidFill>
                <a:latin typeface="IranNastaliq" pitchFamily="18" charset="0"/>
                <a:cs typeface="IranNastaliq" pitchFamily="18" charset="0"/>
              </a:rPr>
              <a:t>                                                                                                                                                         حالتی رفت که محراب به فریاد آمد</a:t>
            </a:r>
            <a:r>
              <a:rPr lang="en-US" dirty="0" smtClean="0">
                <a:solidFill>
                  <a:srgbClr val="278941"/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en-US" dirty="0" smtClean="0">
                <a:solidFill>
                  <a:srgbClr val="278941"/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fa-IR" dirty="0" smtClean="0">
                <a:latin typeface="IranNastaliq" pitchFamily="18" charset="0"/>
                <a:cs typeface="IranNastaliq" pitchFamily="18" charset="0"/>
              </a:rPr>
            </a:br>
            <a:endParaRPr lang="en-US" dirty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" name="Content Placeholder 3" descr="بهجت-نما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828800"/>
            <a:ext cx="8458200" cy="4876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314178053046462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416156383310432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3820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190_6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94042411465531057025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776287"/>
            <a:ext cx="4114800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37338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25000" lnSpcReduction="20000"/>
          </a:bodyPr>
          <a:lstStyle/>
          <a:p>
            <a:pPr algn="ctr" rtl="1">
              <a:buNone/>
            </a:pPr>
            <a:endParaRPr lang="fa-I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endParaRPr lang="fa-IR" sz="17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7894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r>
              <a:rPr lang="fa-IR" sz="17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894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(( </a:t>
            </a:r>
            <a:r>
              <a:rPr lang="fa-IR" sz="29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894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  نشست تخصصی تحلیلی و آموزشی نماز       </a:t>
            </a:r>
            <a:r>
              <a:rPr lang="fa-IR" sz="17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894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))</a:t>
            </a:r>
            <a:endParaRPr lang="fa-IR" sz="1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7894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1">
              <a:lnSpc>
                <a:spcPct val="120000"/>
              </a:lnSpc>
              <a:buNone/>
            </a:pPr>
            <a:r>
              <a:rPr lang="fa-IR" sz="19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ranNastaliq" pitchFamily="18" charset="0"/>
                <a:cs typeface="IranNastaliq" pitchFamily="18" charset="0"/>
              </a:rPr>
              <a:t>استانداری چهار محال و بختیاری</a:t>
            </a:r>
          </a:p>
          <a:p>
            <a:pPr algn="ctr" rtl="1">
              <a:lnSpc>
                <a:spcPct val="120000"/>
              </a:lnSpc>
              <a:buNone/>
            </a:pPr>
            <a:r>
              <a:rPr lang="fa-IR" sz="19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ranNastaliq" pitchFamily="18" charset="0"/>
                <a:cs typeface="IranNastaliq" pitchFamily="18" charset="0"/>
              </a:rPr>
              <a:t>معاونت توسعه منابع</a:t>
            </a:r>
          </a:p>
          <a:p>
            <a:pPr algn="ctr" rtl="1">
              <a:lnSpc>
                <a:spcPct val="120000"/>
              </a:lnSpc>
              <a:buNone/>
            </a:pPr>
            <a:r>
              <a:rPr lang="fa-IR" sz="19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ranNastaliq" pitchFamily="18" charset="0"/>
                <a:cs typeface="IranNastaliq" pitchFamily="18" charset="0"/>
              </a:rPr>
              <a:t>دفتر برنامه ریزی، نوسازی و تحول اداری </a:t>
            </a:r>
          </a:p>
          <a:p>
            <a:pPr algn="ctr" rtl="1">
              <a:lnSpc>
                <a:spcPct val="120000"/>
              </a:lnSpc>
              <a:buNone/>
            </a:pPr>
            <a:r>
              <a:rPr lang="fa-IR" sz="19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ranNastaliq" pitchFamily="18" charset="0"/>
                <a:cs typeface="IranNastaliq" pitchFamily="18" charset="0"/>
              </a:rPr>
              <a:t>معاونت آموزش و پژوهش</a:t>
            </a:r>
            <a:endParaRPr lang="fa-I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1">
              <a:lnSpc>
                <a:spcPct val="120000"/>
              </a:lnSpc>
              <a:buNone/>
            </a:pPr>
            <a:r>
              <a:rPr lang="fa-IR" sz="19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شهریور ماه        </a:t>
            </a:r>
            <a:r>
              <a:rPr lang="fa-IR" sz="192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alf" pitchFamily="2" charset="0"/>
                <a:cs typeface="B Aseman" pitchFamily="2" charset="-78"/>
              </a:rPr>
              <a:t>1398</a:t>
            </a:r>
            <a:endParaRPr lang="fa-IR" sz="19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alf" pitchFamily="2" charset="0"/>
              <a:cs typeface="B Aseman" pitchFamily="2" charset="-78"/>
            </a:endParaRPr>
          </a:p>
          <a:p>
            <a:pPr algn="ctr" rtl="1">
              <a:buNone/>
            </a:pPr>
            <a:r>
              <a:rPr lang="fa-I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</a:p>
          <a:p>
            <a:pPr algn="ctr"/>
            <a:endParaRPr lang="en-US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rtl="1"/>
            <a:r>
              <a:rPr lang="fa-I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خوشا      </a:t>
            </a:r>
            <a:r>
              <a:rPr lang="fa-I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آنان که دائم در </a:t>
            </a:r>
            <a:r>
              <a:rPr lang="fa-I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نمازند     ...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" name="Content Placeholder 3" descr="10874541444151759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37338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1053500x713_14729608216394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0"/>
            <a:ext cx="40767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895_5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1078992"/>
            <a:ext cx="7242048" cy="470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010400" cy="16002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rtl="1"/>
            <a:r>
              <a:rPr lang="fa-IR" sz="53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ranNastaliq" pitchFamily="18" charset="0"/>
                <a:cs typeface="IranNastaliq" pitchFamily="18" charset="0"/>
              </a:rPr>
              <a:t>                    دلا بسوز که </a:t>
            </a:r>
            <a:r>
              <a:rPr lang="fa-IR" sz="53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سوز تو     کارها     بکند                </a:t>
            </a:r>
            <a:r>
              <a:rPr lang="fa-IR" sz="53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ranNastaliq" pitchFamily="18" charset="0"/>
                <a:cs typeface="IranNastaliq" pitchFamily="18" charset="0"/>
              </a:rPr>
              <a:t/>
            </a:r>
            <a:br>
              <a:rPr lang="fa-IR" sz="53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ranNastaliq" pitchFamily="18" charset="0"/>
                <a:cs typeface="IranNastaliq" pitchFamily="18" charset="0"/>
              </a:rPr>
            </a:br>
            <a:r>
              <a:rPr lang="fa-IR" sz="53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ranNastaliq" pitchFamily="18" charset="0"/>
                <a:cs typeface="IranNastaliq" pitchFamily="18" charset="0"/>
              </a:rPr>
              <a:t>                                                                                                                                                   نیاز نیم شبی دفع صد بلا بکند     </a:t>
            </a:r>
            <a:endParaRPr lang="en-US" sz="53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rcRect t="27119"/>
          <a:stretch>
            <a:fillRect/>
          </a:stretch>
        </p:blipFill>
        <p:spPr>
          <a:xfrm>
            <a:off x="1295400" y="2286000"/>
            <a:ext cx="3733800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9029_7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3058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0"/>
            <a:ext cx="8077200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پيامبر گرامى اسلام صلى‌الله‌عليه‌و‌آله مى‌فرمايد: </a:t>
            </a:r>
          </a:p>
          <a:p>
            <a:pPr algn="r" rtl="1"/>
            <a:r>
              <a:rPr lang="fa-IR" sz="2800" b="1" dirty="0" smtClean="0">
                <a:cs typeface="B Nazanin" pitchFamily="2" charset="-78"/>
              </a:rPr>
              <a:t>مثل البيت الّذى يذكر اللّه‌ تعالى فيه و البيت الّذى لايذكر اللّه‌ فيه كمثل الحى و الميّت؛</a:t>
            </a:r>
            <a:r>
              <a:rPr lang="fa-IR" sz="2800" baseline="300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 مَثَل خانه‌اى كه در آن از خدا ياد مى‌شود و خانه‌اى كه در آن يادى از خدا به ميان نمى‌آيد، مَثَل زنده و مرده است.</a:t>
            </a:r>
          </a:p>
          <a:p>
            <a:pPr algn="r" rtl="1"/>
            <a:endParaRPr lang="fa-IR" sz="2800" dirty="0" smtClean="0">
              <a:cs typeface="B Nazanin" pitchFamily="2" charset="-78"/>
            </a:endParaRPr>
          </a:p>
          <a:p>
            <a:pPr algn="r" rtl="1"/>
            <a:endParaRPr lang="en-US" sz="2800" dirty="0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85800"/>
            <a:ext cx="8077200" cy="26468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fa-IR" sz="2800" dirty="0" smtClean="0">
                <a:cs typeface="B Nazanin" pitchFamily="2" charset="-78"/>
              </a:rPr>
              <a:t>خداوند در قرآن كريم مى‌فرمايد:</a:t>
            </a:r>
          </a:p>
          <a:p>
            <a:pPr algn="r" rtl="1"/>
            <a:r>
              <a:rPr lang="fa-IR" sz="2800" b="1" dirty="0" smtClean="0">
                <a:cs typeface="B Nazanin" pitchFamily="2" charset="-78"/>
              </a:rPr>
              <a:t>الَّذِينَ آمَنُوا وَ تَطْمَئِنُّ قُلُوبُهُمْ بِذِكْرِ اللّهِ أَلا بِذِكْرِ اللّهِ تَطْمَئِنُّ الْقُلُوبُ</a:t>
            </a:r>
            <a:r>
              <a:rPr lang="fa-IR" sz="2800" dirty="0" smtClean="0">
                <a:cs typeface="B Nazanin" pitchFamily="2" charset="-78"/>
              </a:rPr>
              <a:t>.(رعد: 28) آنها كه به خدا ايمان آورده‌اند، دل‌هاشان به ياد خدا آرام مى‌گيرد. آگاه باشيد كه تنها ياد خدا آرام‌بخش دل‌هاست.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m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100"/>
            <a:ext cx="80772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buNone/>
            </a:pPr>
            <a:r>
              <a:rPr lang="fa-IR" sz="4400" dirty="0"/>
              <a:t> </a:t>
            </a:r>
            <a:r>
              <a:rPr lang="fa-IR" sz="4400" b="1" dirty="0" smtClean="0">
                <a:cs typeface="B Nazanin" pitchFamily="2" charset="-78"/>
              </a:rPr>
              <a:t>هربرت </a:t>
            </a:r>
            <a:r>
              <a:rPr lang="fa-IR" sz="4400" b="1" dirty="0">
                <a:cs typeface="B Nazanin" pitchFamily="2" charset="-78"/>
              </a:rPr>
              <a:t>نبسون</a:t>
            </a:r>
            <a:r>
              <a:rPr lang="fa-IR" sz="4400" dirty="0">
                <a:cs typeface="B Nazanin" pitchFamily="2" charset="-78"/>
              </a:rPr>
              <a:t> در پژوهش خود در دانشگاه هاروارد امريكا نشان داد كه وقتى مردم دعا مى‌كنند و نماز مى‌خوانند، فشار خونشان به گونه‌اى محسوس كاهش مى‌يابد، ميزان متابوليسم بدن و شمار ضربان قلب و تنفس، بسان واكنش‌هاى آرام‌بخش تنظيم و تعديل مى‌شود؛ حالتى كه در بسيارى از موارد، حتى با قوى‌ترين داروها غيرممكن </a:t>
            </a:r>
            <a:r>
              <a:rPr lang="fa-IR" sz="4400" dirty="0" smtClean="0">
                <a:cs typeface="B Nazanin" pitchFamily="2" charset="-78"/>
              </a:rPr>
              <a:t>است.</a:t>
            </a:r>
            <a:endParaRPr lang="en-US" sz="44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98974989-samatak-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33400"/>
            <a:ext cx="5810250" cy="583349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61777661397924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6629400" cy="52577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13464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153400" cy="5333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buNone/>
            </a:pPr>
            <a:r>
              <a:rPr lang="fa-I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ranNastaliq" pitchFamily="18" charset="0"/>
                <a:cs typeface="IranNastaliq" pitchFamily="18" charset="0"/>
              </a:rPr>
              <a:t>خیر مقدم حضور ؛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r>
              <a:rPr lang="fa-I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ranNastaliq" pitchFamily="18" charset="0"/>
                <a:cs typeface="IranNastaliq" pitchFamily="18" charset="0"/>
              </a:rPr>
              <a:t>جناب آقای دکتر عزیزاله مولوی                                                                                           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r>
              <a:rPr lang="fa-I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ranNastaliq" pitchFamily="18" charset="0"/>
                <a:cs typeface="IranNastaliq" pitchFamily="18" charset="0"/>
              </a:rPr>
              <a:t>    (عضو هیات علمی دانشگاه شهرکرد    )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buNone/>
            </a:pPr>
            <a:r>
              <a:rPr lang="fa-I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ranNastaliq" pitchFamily="18" charset="0"/>
                <a:cs typeface="IranNastaliq" pitchFamily="18" charset="0"/>
              </a:rPr>
              <a:t>و</a:t>
            </a:r>
          </a:p>
          <a:p>
            <a:pPr algn="ctr" rtl="1">
              <a:buNone/>
            </a:pPr>
            <a:r>
              <a:rPr lang="fa-I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ranNastaliq" pitchFamily="18" charset="0"/>
                <a:cs typeface="IranNastaliq" pitchFamily="18" charset="0"/>
              </a:rPr>
              <a:t>سرکار خانم دکتر الهام شریفی</a:t>
            </a:r>
          </a:p>
          <a:p>
            <a:pPr algn="ctr" rtl="1">
              <a:buNone/>
            </a:pPr>
            <a:r>
              <a:rPr lang="fa-I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ranNastaliq" pitchFamily="18" charset="0"/>
                <a:cs typeface="IranNastaliq" pitchFamily="18" charset="0"/>
              </a:rPr>
              <a:t>مدرس حوزه علمیه ،     دانشگاه  شهرکرد      و     دانشگاه  فرهنگیان استان</a:t>
            </a:r>
          </a:p>
          <a:p>
            <a:pPr algn="ctr" rtl="1">
              <a:buNone/>
            </a:pP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600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772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fad01dasdv_copy_csd78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1534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maz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61722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102455_8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001000" cy="5356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953000" cy="944562"/>
          </a:xfrm>
        </p:spPr>
        <p:txBody>
          <a:bodyPr>
            <a:noAutofit/>
          </a:bodyPr>
          <a:lstStyle/>
          <a:p>
            <a:r>
              <a:rPr lang="fa-IR" sz="9600" b="1" dirty="0" smtClean="0">
                <a:solidFill>
                  <a:srgbClr val="00B050"/>
                </a:solidFill>
                <a:latin typeface="IranNastaliq" pitchFamily="18" charset="0"/>
                <a:cs typeface="IranNastaliq" pitchFamily="18" charset="0"/>
              </a:rPr>
              <a:t>التماس دعا</a:t>
            </a:r>
            <a:endParaRPr lang="en-US" sz="9600" b="1" dirty="0">
              <a:solidFill>
                <a:srgbClr val="00B05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rtl="1"/>
            <a:r>
              <a:rPr lang="fa-IR" sz="5300" b="1" cap="all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مقصود من ازکعبه و بتخانه تویی تو... </a:t>
            </a:r>
            <a:endParaRPr lang="en-US" sz="5300" b="1" cap="all" dirty="0">
              <a:ln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" name="Content Placeholder 3" descr="5283009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409515741_6488_24823_1391_07_23_16_5_4_26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نماز_اول_وقت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382000" cy="597376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454557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685800"/>
            <a:ext cx="83058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00600p1179EDNmain105314563219583320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"/>
            <a:ext cx="8001000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160</Words>
  <Application>Microsoft Office PowerPoint</Application>
  <PresentationFormat>On-screen Show (4:3)</PresentationFormat>
  <Paragraphs>26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مقصود من ازکعبه و بتخانه تویی تو...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                                            در نمازم خم ابروی تو   در   یاد   آمد                                                                                                                                                            حالتی رفت که محراب به فریاد آمد  </vt:lpstr>
      <vt:lpstr>Slide 16</vt:lpstr>
      <vt:lpstr>Slide 17</vt:lpstr>
      <vt:lpstr>Slide 18</vt:lpstr>
      <vt:lpstr>Slide 19</vt:lpstr>
      <vt:lpstr>خوشا      آنان که دائم در نمازند     ...</vt:lpstr>
      <vt:lpstr>Slide 21</vt:lpstr>
      <vt:lpstr>                    دلا بسوز که سوز تو     کارها     بکند                                                                                                                                                                    نیاز نیم شبی دفع صد بلا بکند    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التماس دعا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</dc:creator>
  <cp:lastModifiedBy>ch</cp:lastModifiedBy>
  <cp:revision>83</cp:revision>
  <dcterms:created xsi:type="dcterms:W3CDTF">2019-08-14T09:08:41Z</dcterms:created>
  <dcterms:modified xsi:type="dcterms:W3CDTF">2019-08-27T09:23:57Z</dcterms:modified>
</cp:coreProperties>
</file>